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0097-11B5-4AB5-9806-10EC03388E0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С сервера\повышение квалификации 2012\Гильдия риэлторов\свидетельство РГ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857916" cy="42584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14290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Со 2 марта 2012 года АНО ВПО «Алтайская академия экономики и права (институт)» является аккредитованным Учебным Заведением по Стандартам Российской Гильдии Риэлторов,  способным проводить подготовку кадров и повышение квалификации специалистов в области брокерской деятельности на рынке недвижимости. 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 сервера\повышение квалификации 2013\Гильдия риэлторов\Презентация\IMG_3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3286148" cy="21907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2051" name="Picture 3" descr="C:\С сервера\повышение квалификации 2013\Гильдия риэлторов\Презентация\IMG_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24052"/>
            <a:ext cx="3256860" cy="2171239"/>
          </a:xfrm>
          <a:prstGeom prst="rect">
            <a:avLst/>
          </a:prstGeom>
          <a:noFill/>
        </p:spPr>
      </p:pic>
      <p:pic>
        <p:nvPicPr>
          <p:cNvPr id="2052" name="Picture 4" descr="C:\С сервера\повышение квалификации 2013\Гильдия риэлторов\Презентация\IMG_3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52"/>
            <a:ext cx="3286148" cy="1809786"/>
          </a:xfrm>
          <a:prstGeom prst="rect">
            <a:avLst/>
          </a:prstGeom>
          <a:noFill/>
        </p:spPr>
      </p:pic>
      <p:pic>
        <p:nvPicPr>
          <p:cNvPr id="2053" name="Picture 5" descr="C:\С сервера\повышение квалификации 2013\Гильдия риэлторов\Презентация\IMG_3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52"/>
            <a:ext cx="4857784" cy="2928958"/>
          </a:xfrm>
          <a:prstGeom prst="rect">
            <a:avLst/>
          </a:prstGeom>
          <a:noFill/>
        </p:spPr>
      </p:pic>
      <p:pic>
        <p:nvPicPr>
          <p:cNvPr id="2054" name="Picture 6" descr="C:\С сервера\повышение квалификации 2013\Гильдия риэлторов\Презентация\IMG_35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14686"/>
            <a:ext cx="485778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500462" cy="48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571900" cy="256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3643338" cy="25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50004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Документы,  выдаваемые по </a:t>
            </a:r>
            <a:r>
              <a:rPr lang="ru-RU" sz="2800" b="1" dirty="0" smtClean="0">
                <a:solidFill>
                  <a:schemeClr val="bg1"/>
                </a:solidFill>
              </a:rPr>
              <a:t>окончани</a:t>
            </a:r>
            <a:r>
              <a:rPr lang="ru-RU" sz="2800" b="1" dirty="0">
                <a:solidFill>
                  <a:schemeClr val="bg1"/>
                </a:solidFill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</a:rPr>
              <a:t> курса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642918"/>
            <a:ext cx="84296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период с марта 2012 г.- май 2013 г. по итогам аттестации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Единый реестр аттестованных специалистов  включено 95 </a:t>
            </a:r>
            <a:r>
              <a:rPr lang="ru-RU" sz="2400" dirty="0" smtClean="0">
                <a:solidFill>
                  <a:schemeClr val="bg1"/>
                </a:solidFill>
              </a:rPr>
              <a:t>человек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данный момент обучение проходят 2 группы слушателей, общей численностью 42 </a:t>
            </a:r>
            <a:r>
              <a:rPr lang="ru-RU" sz="2400" dirty="0" smtClean="0">
                <a:solidFill>
                  <a:schemeClr val="bg1"/>
                </a:solidFill>
              </a:rPr>
              <a:t>человека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396184" cy="30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83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ААЭП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cdo1</dc:creator>
  <cp:lastModifiedBy>Декан ЮФ</cp:lastModifiedBy>
  <cp:revision>12</cp:revision>
  <dcterms:created xsi:type="dcterms:W3CDTF">2013-04-29T08:53:30Z</dcterms:created>
  <dcterms:modified xsi:type="dcterms:W3CDTF">2013-05-07T08:22:07Z</dcterms:modified>
</cp:coreProperties>
</file>