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AB83A1-E8C2-41A8-8CC6-4D62B6895F3E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2B9823-8D17-4B18-A05A-BF5E6C78610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560840" cy="2907755"/>
          </a:xfrm>
        </p:spPr>
        <p:txBody>
          <a:bodyPr>
            <a:noAutofit/>
          </a:bodyPr>
          <a:lstStyle/>
          <a:p>
            <a:r>
              <a:rPr lang="ru-RU" sz="4200" b="1" dirty="0" smtClean="0"/>
              <a:t>РЕЗУЛЬТАТЫ КАДАСТРОВОЙ ОЦЕНКИ ОБЪЕКТОВ КАПИТАЛЬНОГО СТРОИТЕЛЬСТВА</a:t>
            </a:r>
            <a:endParaRPr lang="ru-RU" sz="4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77072"/>
            <a:ext cx="7406640" cy="20882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54" t="27770" r="11593" b="27231"/>
          <a:stretch>
            <a:fillRect/>
          </a:stretch>
        </p:blipFill>
        <p:spPr bwMode="auto">
          <a:xfrm>
            <a:off x="1331640" y="2132856"/>
            <a:ext cx="7560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2551" t="7494" r="7772" b="77466"/>
          <a:stretch>
            <a:fillRect/>
          </a:stretch>
        </p:blipFill>
        <p:spPr bwMode="auto">
          <a:xfrm>
            <a:off x="1475656" y="332656"/>
            <a:ext cx="71287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6" t="24770" r="7265" b="24231"/>
          <a:stretch>
            <a:fillRect/>
          </a:stretch>
        </p:blipFill>
        <p:spPr bwMode="auto">
          <a:xfrm>
            <a:off x="1187624" y="2564904"/>
            <a:ext cx="7704856" cy="33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3686" t="6369" r="8421" b="79619"/>
          <a:stretch>
            <a:fillRect/>
          </a:stretch>
        </p:blipFill>
        <p:spPr bwMode="auto">
          <a:xfrm>
            <a:off x="1547664" y="332656"/>
            <a:ext cx="742337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420888"/>
            <a:ext cx="7920880" cy="829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000" b="1" dirty="0" smtClean="0"/>
              <a:t>СПАСИБО ЗА ВНИМАНИЕ</a:t>
            </a:r>
            <a:endParaRPr lang="ru-RU" sz="5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</TotalTime>
  <Words>9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РЕЗУЛЬТАТЫ КАДАСТРОВОЙ ОЦЕНКИ ОБЪЕКТОВ КАПИТАЛЬНОГО СТРОИТЕЛЬСТВА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КАДАСТРОВОЙ ОЦЕНКИ ОБЪЕКТОВ КАПИТАЛЬНОГО СТРОИТЕЛЬСТВА</dc:title>
  <dc:creator>User</dc:creator>
  <cp:lastModifiedBy>User</cp:lastModifiedBy>
  <cp:revision>2</cp:revision>
  <dcterms:created xsi:type="dcterms:W3CDTF">2013-05-06T10:39:06Z</dcterms:created>
  <dcterms:modified xsi:type="dcterms:W3CDTF">2013-05-06T10:45:25Z</dcterms:modified>
</cp:coreProperties>
</file>